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8" r:id="rId5"/>
    <p:sldId id="259" r:id="rId6"/>
    <p:sldId id="262" r:id="rId7"/>
    <p:sldId id="260" r:id="rId8"/>
    <p:sldId id="265" r:id="rId9"/>
    <p:sldId id="261" r:id="rId10"/>
    <p:sldId id="263" r:id="rId11"/>
    <p:sldId id="266" r:id="rId12"/>
    <p:sldId id="264" r:id="rId13"/>
    <p:sldId id="269" r:id="rId14"/>
    <p:sldId id="271" r:id="rId15"/>
    <p:sldId id="270" r:id="rId16"/>
    <p:sldId id="268" r:id="rId17"/>
  </p:sldIdLst>
  <p:sldSz cx="9144000" cy="6858000" type="screen4x3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3" autoAdjust="0"/>
    <p:restoredTop sz="94660"/>
  </p:normalViewPr>
  <p:slideViewPr>
    <p:cSldViewPr>
      <p:cViewPr varScale="1">
        <p:scale>
          <a:sx n="88" d="100"/>
          <a:sy n="88" d="100"/>
        </p:scale>
        <p:origin x="133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Alcím mintájának szerkesztése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7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21835-2C66-45A0-A058-75BC3BAED724}" type="datetimeFigureOut">
              <a:rPr lang="hu-HU" smtClean="0"/>
              <a:pPr/>
              <a:t>2017. 11. 05.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D6920-591D-4395-968D-0860609DBC17}" type="slidenum">
              <a:rPr lang="hu-HU" smtClean="0"/>
              <a:pPr/>
              <a:t>‹#›</a:t>
            </a:fld>
            <a:endParaRPr lang="hu-H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-3276872" y="2708920"/>
            <a:ext cx="9433048" cy="1539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21600" b="1" dirty="0" smtClean="0">
                <a:solidFill>
                  <a:srgbClr val="FFFF00"/>
                </a:solidFill>
                <a:latin typeface="Algerian" panose="04020705040A02060702" pitchFamily="82" charset="0"/>
              </a:rPr>
              <a:t>B</a:t>
            </a:r>
          </a:p>
          <a:p>
            <a:r>
              <a:rPr lang="hu-HU" sz="21600" b="1" dirty="0" smtClean="0">
                <a:solidFill>
                  <a:srgbClr val="FFFF00"/>
                </a:solidFill>
                <a:latin typeface="Algerian" panose="04020705040A02060702" pitchFamily="82" charset="0"/>
              </a:rPr>
              <a:t>A</a:t>
            </a:r>
          </a:p>
          <a:p>
            <a:r>
              <a:rPr lang="hu-HU" sz="21600" b="1" dirty="0" smtClean="0">
                <a:solidFill>
                  <a:srgbClr val="FFFF00"/>
                </a:solidFill>
                <a:latin typeface="Algerian" panose="04020705040A02060702" pitchFamily="82" charset="0"/>
              </a:rPr>
              <a:t>G</a:t>
            </a:r>
          </a:p>
          <a:p>
            <a:r>
              <a:rPr lang="hu-HU" sz="21600" b="1" dirty="0" smtClean="0">
                <a:solidFill>
                  <a:srgbClr val="FFFF00"/>
                </a:solidFill>
                <a:latin typeface="Algerian" panose="04020705040A02060702" pitchFamily="82" charset="0"/>
              </a:rPr>
              <a:t>G</a:t>
            </a:r>
          </a:p>
          <a:p>
            <a:r>
              <a:rPr lang="hu-HU" sz="21600" b="1" dirty="0" smtClean="0">
                <a:solidFill>
                  <a:srgbClr val="FFFF00"/>
                </a:solidFill>
                <a:latin typeface="Algerian" panose="04020705040A02060702" pitchFamily="82" charset="0"/>
              </a:rPr>
              <a:t>I</a:t>
            </a:r>
          </a:p>
          <a:p>
            <a:r>
              <a:rPr lang="hu-HU" sz="21600" b="1" dirty="0" smtClean="0">
                <a:solidFill>
                  <a:srgbClr val="FFFF00"/>
                </a:solidFill>
                <a:latin typeface="Algerian" panose="04020705040A02060702" pitchFamily="82" charset="0"/>
              </a:rPr>
              <a:t>N</a:t>
            </a:r>
          </a:p>
          <a:p>
            <a:r>
              <a:rPr lang="hu-HU" sz="21600" b="1" dirty="0" smtClean="0">
                <a:solidFill>
                  <a:srgbClr val="FFFF00"/>
                </a:solidFill>
                <a:latin typeface="Algerian" panose="04020705040A02060702" pitchFamily="82" charset="0"/>
              </a:rPr>
              <a:t>s</a:t>
            </a:r>
            <a:r>
              <a:rPr lang="hu-HU" b="1" dirty="0" smtClean="0"/>
              <a:t/>
            </a:r>
            <a:br>
              <a:rPr lang="hu-HU" b="1" dirty="0" smtClean="0"/>
            </a:br>
            <a:endParaRPr lang="hu-HU" dirty="0"/>
          </a:p>
        </p:txBody>
      </p:sp>
      <p:sp>
        <p:nvSpPr>
          <p:cNvPr id="7" name="Cím 1"/>
          <p:cNvSpPr>
            <a:spLocks noGrp="1"/>
          </p:cNvSpPr>
          <p:nvPr>
            <p:ph type="ctrTitle"/>
          </p:nvPr>
        </p:nvSpPr>
        <p:spPr>
          <a:xfrm>
            <a:off x="1619672" y="1052737"/>
            <a:ext cx="8856984" cy="2592288"/>
          </a:xfrm>
        </p:spPr>
        <p:txBody>
          <a:bodyPr>
            <a:normAutofit fontScale="90000"/>
          </a:bodyPr>
          <a:lstStyle/>
          <a:p>
            <a:pPr algn="l"/>
            <a:r>
              <a:rPr lang="hu-HU" sz="4900" b="1" dirty="0" err="1" smtClean="0">
                <a:solidFill>
                  <a:schemeClr val="bg1"/>
                </a:solidFill>
                <a:cs typeface="Times New Roman" panose="02020603050405020304" pitchFamily="18" charset="0"/>
              </a:rPr>
              <a:t>ubori</a:t>
            </a:r>
            <a:r>
              <a:rPr lang="hu-HU" sz="4900" b="1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 Bence Barnabás</a:t>
            </a:r>
            <a:br>
              <a:rPr lang="hu-HU" sz="4900" b="1" dirty="0" smtClean="0">
                <a:solidFill>
                  <a:schemeClr val="bg1"/>
                </a:solidFill>
                <a:cs typeface="Times New Roman" panose="02020603050405020304" pitchFamily="18" charset="0"/>
              </a:rPr>
            </a:br>
            <a:r>
              <a:rPr lang="hu-HU" sz="4900" b="1" dirty="0" err="1" smtClean="0">
                <a:solidFill>
                  <a:schemeClr val="bg1"/>
                </a:solidFill>
                <a:cs typeface="Times New Roman" panose="02020603050405020304" pitchFamily="18" charset="0"/>
              </a:rPr>
              <a:t>ndrika</a:t>
            </a:r>
            <a:r>
              <a:rPr lang="hu-HU" sz="4900" b="1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 Bálint</a:t>
            </a:r>
            <a:br>
              <a:rPr lang="hu-HU" sz="4900" b="1" dirty="0" smtClean="0">
                <a:solidFill>
                  <a:schemeClr val="bg1"/>
                </a:solidFill>
                <a:cs typeface="Times New Roman" panose="02020603050405020304" pitchFamily="18" charset="0"/>
              </a:rPr>
            </a:br>
            <a:r>
              <a:rPr lang="hu-HU" sz="4900" b="1" dirty="0" err="1" smtClean="0">
                <a:solidFill>
                  <a:schemeClr val="bg1"/>
                </a:solidFill>
                <a:cs typeface="Times New Roman" panose="02020603050405020304" pitchFamily="18" charset="0"/>
              </a:rPr>
              <a:t>ulyás</a:t>
            </a:r>
            <a:r>
              <a:rPr lang="hu-HU" sz="4900" b="1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 Márk</a:t>
            </a:r>
            <a:r>
              <a:rPr lang="hu-HU" b="1" dirty="0"/>
              <a:t/>
            </a:r>
            <a:br>
              <a:rPr lang="hu-HU" b="1" dirty="0"/>
            </a:br>
            <a:endParaRPr lang="hu-H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>
                <a:solidFill>
                  <a:srgbClr val="FFFF00"/>
                </a:solidFill>
                <a:latin typeface="Algerian" panose="04020705040A02060702" pitchFamily="82" charset="0"/>
              </a:rPr>
              <a:t>Tanítás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89257" y="1556792"/>
            <a:ext cx="8229600" cy="4525963"/>
          </a:xfrm>
        </p:spPr>
        <p:txBody>
          <a:bodyPr/>
          <a:lstStyle/>
          <a:p>
            <a:r>
              <a:rPr lang="hu-HU" dirty="0" smtClean="0">
                <a:solidFill>
                  <a:srgbClr val="FFFF00"/>
                </a:solidFill>
              </a:rPr>
              <a:t>Ha minden felvételt hozzáadtunk a megfelelő projekthez és bejelöltük a mozdulatokat akkor jöhet a </a:t>
            </a:r>
            <a:r>
              <a:rPr lang="hu-HU" dirty="0" err="1" smtClean="0">
                <a:solidFill>
                  <a:srgbClr val="FFFF00"/>
                </a:solidFill>
              </a:rPr>
              <a:t>build</a:t>
            </a:r>
            <a:r>
              <a:rPr lang="hu-HU" dirty="0" smtClean="0">
                <a:solidFill>
                  <a:srgbClr val="FFFF00"/>
                </a:solidFill>
              </a:rPr>
              <a:t> -&gt; </a:t>
            </a:r>
            <a:r>
              <a:rPr lang="hu-HU" dirty="0" err="1" smtClean="0">
                <a:solidFill>
                  <a:srgbClr val="FFFF00"/>
                </a:solidFill>
              </a:rPr>
              <a:t>proba.gbd</a:t>
            </a:r>
            <a:endParaRPr lang="hu-HU" dirty="0" smtClean="0">
              <a:solidFill>
                <a:srgbClr val="FFFF00"/>
              </a:solidFill>
            </a:endParaRPr>
          </a:p>
          <a:p>
            <a:r>
              <a:rPr lang="hu-HU" dirty="0" smtClean="0">
                <a:solidFill>
                  <a:srgbClr val="FFFF00"/>
                </a:solidFill>
              </a:rPr>
              <a:t>A </a:t>
            </a:r>
            <a:r>
              <a:rPr lang="hu-HU" dirty="0" err="1" smtClean="0">
                <a:solidFill>
                  <a:srgbClr val="FFFF00"/>
                </a:solidFill>
              </a:rPr>
              <a:t>Live</a:t>
            </a:r>
            <a:r>
              <a:rPr lang="hu-HU" dirty="0">
                <a:solidFill>
                  <a:srgbClr val="FFFF00"/>
                </a:solidFill>
              </a:rPr>
              <a:t> </a:t>
            </a:r>
            <a:r>
              <a:rPr lang="hu-HU" dirty="0" err="1" smtClean="0">
                <a:solidFill>
                  <a:srgbClr val="FFFF00"/>
                </a:solidFill>
              </a:rPr>
              <a:t>Preview</a:t>
            </a:r>
            <a:r>
              <a:rPr lang="hu-HU" dirty="0" smtClean="0">
                <a:solidFill>
                  <a:srgbClr val="FFFF00"/>
                </a:solidFill>
              </a:rPr>
              <a:t> segítségével megtekinthetjük az eredményt.</a:t>
            </a:r>
            <a:endParaRPr lang="hu-HU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7958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hu-HU" dirty="0">
                <a:solidFill>
                  <a:srgbClr val="FFFF00"/>
                </a:solidFill>
                <a:latin typeface="Algerian" panose="04020705040A02060702" pitchFamily="82" charset="0"/>
              </a:rPr>
              <a:t>Mire kell figyelni tanításnál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u-HU" dirty="0" smtClean="0">
                <a:solidFill>
                  <a:srgbClr val="FFFF00"/>
                </a:solidFill>
              </a:rPr>
              <a:t>Komplex mozdulatok álljanak több részből</a:t>
            </a:r>
          </a:p>
          <a:p>
            <a:endParaRPr lang="hu-HU" dirty="0">
              <a:solidFill>
                <a:srgbClr val="FFFF00"/>
              </a:solidFill>
            </a:endParaRPr>
          </a:p>
          <a:p>
            <a:r>
              <a:rPr lang="hu-HU" dirty="0" smtClean="0">
                <a:solidFill>
                  <a:srgbClr val="FFFF00"/>
                </a:solidFill>
              </a:rPr>
              <a:t>Ne jelöljünk túl mozdulatokat! (csak a mozdulathoz tartozó részeket jelöljük)</a:t>
            </a:r>
          </a:p>
          <a:p>
            <a:endParaRPr lang="hu-HU" dirty="0">
              <a:solidFill>
                <a:srgbClr val="FFFF00"/>
              </a:solidFill>
            </a:endParaRPr>
          </a:p>
          <a:p>
            <a:r>
              <a:rPr lang="hu-HU" dirty="0" smtClean="0">
                <a:solidFill>
                  <a:srgbClr val="FFFF00"/>
                </a:solidFill>
              </a:rPr>
              <a:t>Kezdő és végpont legyen azonos a mozdulatoknál</a:t>
            </a:r>
          </a:p>
          <a:p>
            <a:endParaRPr lang="hu-HU" dirty="0" smtClean="0">
              <a:solidFill>
                <a:srgbClr val="FFFF00"/>
              </a:solidFill>
            </a:endParaRPr>
          </a:p>
          <a:p>
            <a:r>
              <a:rPr lang="hu-HU" dirty="0" smtClean="0">
                <a:solidFill>
                  <a:srgbClr val="FFFF00"/>
                </a:solidFill>
              </a:rPr>
              <a:t>Hiányzó vagy rossz </a:t>
            </a:r>
            <a:r>
              <a:rPr lang="hu-HU" dirty="0" err="1" smtClean="0">
                <a:solidFill>
                  <a:srgbClr val="FFFF00"/>
                </a:solidFill>
              </a:rPr>
              <a:t>tagek</a:t>
            </a:r>
            <a:r>
              <a:rPr lang="hu-HU" dirty="0" smtClean="0">
                <a:solidFill>
                  <a:srgbClr val="FFFF00"/>
                </a:solidFill>
              </a:rPr>
              <a:t> összezavarják a tanuló algoritmust </a:t>
            </a:r>
            <a:endParaRPr lang="hu-HU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2423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 err="1">
                <a:solidFill>
                  <a:srgbClr val="FFFF00"/>
                </a:solidFill>
                <a:latin typeface="Algerian" panose="04020705040A02060702" pitchFamily="82" charset="0"/>
              </a:rPr>
              <a:t>Live</a:t>
            </a:r>
            <a:r>
              <a:rPr lang="hu-HU" dirty="0">
                <a:solidFill>
                  <a:srgbClr val="FFFF00"/>
                </a:solidFill>
                <a:latin typeface="Algerian" panose="04020705040A02060702" pitchFamily="82" charset="0"/>
              </a:rPr>
              <a:t> </a:t>
            </a:r>
            <a:r>
              <a:rPr lang="hu-HU" dirty="0" err="1">
                <a:solidFill>
                  <a:srgbClr val="FFFF00"/>
                </a:solidFill>
                <a:latin typeface="Algerian" panose="04020705040A02060702" pitchFamily="82" charset="0"/>
              </a:rPr>
              <a:t>Preview</a:t>
            </a:r>
            <a:endParaRPr lang="hu-HU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56792"/>
            <a:ext cx="8229600" cy="4896543"/>
          </a:xfrm>
        </p:spPr>
      </p:pic>
    </p:spTree>
    <p:extLst>
      <p:ext uri="{BB962C8B-B14F-4D97-AF65-F5344CB8AC3E}">
        <p14:creationId xmlns:p14="http://schemas.microsoft.com/office/powerpoint/2010/main" val="777568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smtClean="0">
                <a:solidFill>
                  <a:srgbClr val="FFFF00"/>
                </a:solidFill>
                <a:latin typeface="Algerian" panose="04020705040A02060702" pitchFamily="82" charset="0"/>
              </a:rPr>
              <a:t>AHOL TARTUNK</a:t>
            </a:r>
            <a:endParaRPr lang="hu-HU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  <p:sp>
        <p:nvSpPr>
          <p:cNvPr id="5" name="Tartalom helye 2"/>
          <p:cNvSpPr txBox="1">
            <a:spLocks/>
          </p:cNvSpPr>
          <p:nvPr/>
        </p:nvSpPr>
        <p:spPr>
          <a:xfrm>
            <a:off x="467544" y="177281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 smtClean="0">
                <a:solidFill>
                  <a:srgbClr val="FFFF00"/>
                </a:solidFill>
              </a:rPr>
              <a:t>Login elkészült + billentyűzet</a:t>
            </a:r>
          </a:p>
          <a:p>
            <a:r>
              <a:rPr lang="hu-HU" dirty="0" smtClean="0">
                <a:solidFill>
                  <a:srgbClr val="FFFF00"/>
                </a:solidFill>
              </a:rPr>
              <a:t>Alap GUI készült</a:t>
            </a:r>
          </a:p>
          <a:p>
            <a:r>
              <a:rPr lang="hu-HU" dirty="0" err="1" smtClean="0">
                <a:solidFill>
                  <a:srgbClr val="FFFF00"/>
                </a:solidFill>
              </a:rPr>
              <a:t>MouseControll</a:t>
            </a:r>
            <a:r>
              <a:rPr lang="hu-HU" dirty="0" smtClean="0">
                <a:solidFill>
                  <a:srgbClr val="FFFF00"/>
                </a:solidFill>
              </a:rPr>
              <a:t> Kinect segítségével</a:t>
            </a:r>
          </a:p>
          <a:p>
            <a:r>
              <a:rPr lang="hu-HU" dirty="0" err="1" smtClean="0">
                <a:solidFill>
                  <a:srgbClr val="FFFF00"/>
                </a:solidFill>
              </a:rPr>
              <a:t>ScoreBoard</a:t>
            </a:r>
            <a:r>
              <a:rPr lang="hu-HU" dirty="0" smtClean="0">
                <a:solidFill>
                  <a:srgbClr val="FFFF00"/>
                </a:solidFill>
              </a:rPr>
              <a:t> tárolja az eredményeket</a:t>
            </a:r>
          </a:p>
          <a:p>
            <a:r>
              <a:rPr lang="hu-HU" dirty="0" err="1" smtClean="0">
                <a:solidFill>
                  <a:srgbClr val="FFFF00"/>
                </a:solidFill>
              </a:rPr>
              <a:t>Gesture-kről</a:t>
            </a:r>
            <a:r>
              <a:rPr lang="hu-HU" dirty="0" smtClean="0">
                <a:solidFill>
                  <a:srgbClr val="FFFF00"/>
                </a:solidFill>
              </a:rPr>
              <a:t> készült egy GIF-es tájékoztató</a:t>
            </a:r>
          </a:p>
          <a:p>
            <a:r>
              <a:rPr lang="hu-HU" dirty="0" err="1" smtClean="0">
                <a:solidFill>
                  <a:srgbClr val="FFFF00"/>
                </a:solidFill>
              </a:rPr>
              <a:t>Gesture</a:t>
            </a:r>
            <a:r>
              <a:rPr lang="hu-HU" dirty="0" smtClean="0">
                <a:solidFill>
                  <a:srgbClr val="FFFF00"/>
                </a:solidFill>
              </a:rPr>
              <a:t> felimerés működik, amire videót indítunk el</a:t>
            </a:r>
          </a:p>
          <a:p>
            <a:r>
              <a:rPr lang="hu-HU" dirty="0" smtClean="0">
                <a:solidFill>
                  <a:srgbClr val="FFFF00"/>
                </a:solidFill>
              </a:rPr>
              <a:t>Bugfix</a:t>
            </a:r>
          </a:p>
          <a:p>
            <a:endParaRPr lang="hu-HU" dirty="0" smtClean="0">
              <a:solidFill>
                <a:srgbClr val="FFFF00"/>
              </a:solidFill>
            </a:endParaRPr>
          </a:p>
          <a:p>
            <a:endParaRPr lang="hu-HU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49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ce_video_20171105-210003_mpeg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552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3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smtClean="0">
                <a:solidFill>
                  <a:srgbClr val="FFFF00"/>
                </a:solidFill>
                <a:latin typeface="Algerian" panose="04020705040A02060702" pitchFamily="82" charset="0"/>
              </a:rPr>
              <a:t>Most Következik</a:t>
            </a:r>
            <a:endParaRPr lang="hu-HU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  <p:sp>
        <p:nvSpPr>
          <p:cNvPr id="5" name="Tartalom helye 2"/>
          <p:cNvSpPr txBox="1">
            <a:spLocks/>
          </p:cNvSpPr>
          <p:nvPr/>
        </p:nvSpPr>
        <p:spPr>
          <a:xfrm>
            <a:off x="467544" y="177281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 smtClean="0">
                <a:solidFill>
                  <a:srgbClr val="FFFF00"/>
                </a:solidFill>
              </a:rPr>
              <a:t>GUI  szépítése</a:t>
            </a:r>
          </a:p>
          <a:p>
            <a:r>
              <a:rPr lang="hu-HU" dirty="0" err="1" smtClean="0">
                <a:solidFill>
                  <a:srgbClr val="FFFF00"/>
                </a:solidFill>
              </a:rPr>
              <a:t>Gesture</a:t>
            </a:r>
            <a:r>
              <a:rPr lang="hu-HU" dirty="0">
                <a:solidFill>
                  <a:srgbClr val="FFFF00"/>
                </a:solidFill>
              </a:rPr>
              <a:t> </a:t>
            </a:r>
            <a:r>
              <a:rPr lang="hu-HU" dirty="0" smtClean="0">
                <a:solidFill>
                  <a:srgbClr val="FFFF00"/>
                </a:solidFill>
              </a:rPr>
              <a:t>adatbázis bővítése</a:t>
            </a:r>
          </a:p>
          <a:p>
            <a:r>
              <a:rPr lang="hu-HU" dirty="0" smtClean="0">
                <a:solidFill>
                  <a:srgbClr val="FFFF00"/>
                </a:solidFill>
              </a:rPr>
              <a:t>Dokumentáció írása</a:t>
            </a:r>
          </a:p>
          <a:p>
            <a:r>
              <a:rPr lang="hu-HU" dirty="0" err="1" smtClean="0">
                <a:solidFill>
                  <a:srgbClr val="FFFF00"/>
                </a:solidFill>
              </a:rPr>
              <a:t>Trailer</a:t>
            </a:r>
            <a:r>
              <a:rPr lang="hu-HU" dirty="0" smtClean="0">
                <a:solidFill>
                  <a:srgbClr val="FFFF00"/>
                </a:solidFill>
              </a:rPr>
              <a:t> készítés</a:t>
            </a:r>
            <a:endParaRPr lang="hu-HU" dirty="0">
              <a:solidFill>
                <a:srgbClr val="FFFF00"/>
              </a:solidFill>
            </a:endParaRPr>
          </a:p>
          <a:p>
            <a:r>
              <a:rPr lang="hu-HU" dirty="0" smtClean="0">
                <a:solidFill>
                  <a:srgbClr val="FFFF00"/>
                </a:solidFill>
              </a:rPr>
              <a:t>Bugfix</a:t>
            </a:r>
          </a:p>
          <a:p>
            <a:endParaRPr lang="hu-HU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8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395536" y="1988840"/>
            <a:ext cx="8229600" cy="2218258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FFFF00"/>
                </a:solidFill>
                <a:latin typeface="Algerian" panose="04020705040A02060702" pitchFamily="82" charset="0"/>
              </a:rPr>
              <a:t>Köszönjük a figyelmet</a:t>
            </a:r>
          </a:p>
        </p:txBody>
      </p:sp>
    </p:spTree>
    <p:extLst>
      <p:ext uri="{BB962C8B-B14F-4D97-AF65-F5344CB8AC3E}">
        <p14:creationId xmlns:p14="http://schemas.microsoft.com/office/powerpoint/2010/main" val="1375783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000" dirty="0" err="1">
                <a:solidFill>
                  <a:srgbClr val="FFFF00"/>
                </a:solidFill>
                <a:latin typeface="Algerian" panose="04020705040A02060702" pitchFamily="82" charset="0"/>
              </a:rPr>
              <a:t>EmlékeztetŐ</a:t>
            </a:r>
            <a:endParaRPr lang="hu-HU" sz="4000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  <p:sp>
        <p:nvSpPr>
          <p:cNvPr id="5" name="Tartalom helye 2"/>
          <p:cNvSpPr>
            <a:spLocks noGrp="1"/>
          </p:cNvSpPr>
          <p:nvPr/>
        </p:nvSpPr>
        <p:spPr>
          <a:xfrm>
            <a:off x="457200" y="1166019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dirty="0">
                <a:solidFill>
                  <a:srgbClr val="FFFF00"/>
                </a:solidFill>
                <a:latin typeface="+mj-lt"/>
                <a:cs typeface="Times New Roman" panose="02020603050405020304" pitchFamily="18" charset="0"/>
              </a:rPr>
              <a:t>Játék program </a:t>
            </a:r>
            <a:r>
              <a:rPr lang="hu-HU" dirty="0" smtClean="0">
                <a:solidFill>
                  <a:srgbClr val="FFFF00"/>
                </a:solidFill>
                <a:latin typeface="+mj-lt"/>
                <a:cs typeface="Times New Roman" panose="02020603050405020304" pitchFamily="18" charset="0"/>
              </a:rPr>
              <a:t>készítése, </a:t>
            </a:r>
            <a:r>
              <a:rPr lang="hu-HU" dirty="0">
                <a:solidFill>
                  <a:srgbClr val="FFFF00"/>
                </a:solidFill>
                <a:latin typeface="+mj-lt"/>
                <a:cs typeface="Times New Roman" panose="02020603050405020304" pitchFamily="18" charset="0"/>
              </a:rPr>
              <a:t>ahol a játékosok megszemélyesíthetik kedvenc </a:t>
            </a:r>
            <a:r>
              <a:rPr lang="hu-HU" dirty="0" smtClean="0">
                <a:solidFill>
                  <a:srgbClr val="FFFF00"/>
                </a:solidFill>
                <a:latin typeface="+mj-lt"/>
                <a:cs typeface="Times New Roman" panose="02020603050405020304" pitchFamily="18" charset="0"/>
              </a:rPr>
              <a:t>karakterüket, </a:t>
            </a:r>
            <a:r>
              <a:rPr lang="hu-HU" dirty="0">
                <a:solidFill>
                  <a:srgbClr val="FFFF00"/>
                </a:solidFill>
                <a:latin typeface="+mj-lt"/>
                <a:cs typeface="Times New Roman" panose="02020603050405020304" pitchFamily="18" charset="0"/>
              </a:rPr>
              <a:t>a Gyűrűk ura világából. A játékosok mozdulat </a:t>
            </a:r>
            <a:r>
              <a:rPr lang="hu-HU" dirty="0" smtClean="0">
                <a:solidFill>
                  <a:srgbClr val="FFFF00"/>
                </a:solidFill>
                <a:latin typeface="+mj-lt"/>
                <a:cs typeface="Times New Roman" panose="02020603050405020304" pitchFamily="18" charset="0"/>
              </a:rPr>
              <a:t>sorozataiból, </a:t>
            </a:r>
            <a:r>
              <a:rPr lang="hu-HU" dirty="0">
                <a:solidFill>
                  <a:srgbClr val="FFFF00"/>
                </a:solidFill>
                <a:latin typeface="+mj-lt"/>
                <a:cs typeface="Times New Roman" panose="02020603050405020304" pitchFamily="18" charset="0"/>
              </a:rPr>
              <a:t>egy filmbeli jelenetet azonosít </a:t>
            </a:r>
            <a:r>
              <a:rPr lang="hu-HU" dirty="0" smtClean="0">
                <a:solidFill>
                  <a:srgbClr val="FFFF00"/>
                </a:solidFill>
                <a:latin typeface="+mj-lt"/>
                <a:cs typeface="Times New Roman" panose="02020603050405020304" pitchFamily="18" charset="0"/>
              </a:rPr>
              <a:t>be, </a:t>
            </a:r>
            <a:r>
              <a:rPr lang="hu-HU" dirty="0">
                <a:solidFill>
                  <a:srgbClr val="FFFF00"/>
                </a:solidFill>
                <a:latin typeface="+mj-lt"/>
                <a:cs typeface="Times New Roman" panose="02020603050405020304" pitchFamily="18" charset="0"/>
              </a:rPr>
              <a:t>és jelenít meg a program</a:t>
            </a:r>
            <a:r>
              <a:rPr lang="hu-HU" dirty="0">
                <a:solidFill>
                  <a:srgbClr val="FFFF00"/>
                </a:solidFill>
                <a:latin typeface="+mj-lt"/>
              </a:rPr>
              <a:t>. </a:t>
            </a:r>
          </a:p>
          <a:p>
            <a:endParaRPr lang="hu-HU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6" name="Picture 2" descr="C:\Users\lvbubi\Desktop\giphy.gif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43708" y="3933056"/>
            <a:ext cx="5256584" cy="219024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97291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000" dirty="0">
                <a:solidFill>
                  <a:srgbClr val="FFFF00"/>
                </a:solidFill>
                <a:latin typeface="Algerian" panose="04020705040A02060702" pitchFamily="82" charset="0"/>
              </a:rPr>
              <a:t>Visual </a:t>
            </a:r>
            <a:r>
              <a:rPr lang="hu-HU" sz="4000" dirty="0" err="1">
                <a:solidFill>
                  <a:srgbClr val="FFFF00"/>
                </a:solidFill>
                <a:latin typeface="Algerian" panose="04020705040A02060702" pitchFamily="82" charset="0"/>
              </a:rPr>
              <a:t>Gesture</a:t>
            </a:r>
            <a:r>
              <a:rPr lang="hu-HU" sz="4000" dirty="0">
                <a:solidFill>
                  <a:srgbClr val="FFFF00"/>
                </a:solidFill>
                <a:latin typeface="Algerian" panose="04020705040A02060702" pitchFamily="82" charset="0"/>
              </a:rPr>
              <a:t> </a:t>
            </a:r>
            <a:r>
              <a:rPr lang="hu-HU" sz="4000" dirty="0" err="1">
                <a:solidFill>
                  <a:srgbClr val="FFFF00"/>
                </a:solidFill>
                <a:latin typeface="Algerian" panose="04020705040A02060702" pitchFamily="82" charset="0"/>
              </a:rPr>
              <a:t>Builder</a:t>
            </a:r>
            <a:r>
              <a:rPr lang="hu-HU" sz="4000" dirty="0">
                <a:solidFill>
                  <a:srgbClr val="FFFF00"/>
                </a:solidFill>
                <a:latin typeface="Algerian" panose="04020705040A02060702" pitchFamily="82" charset="0"/>
              </a:rPr>
              <a:t> (VGB)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>
                <a:solidFill>
                  <a:srgbClr val="FFFF00"/>
                </a:solidFill>
              </a:rPr>
              <a:t>A projekthez szükséges mozdulatok felismeréséhez a VGB-t használjuk fel.</a:t>
            </a:r>
          </a:p>
          <a:p>
            <a:r>
              <a:rPr lang="hu-HU" dirty="0" smtClean="0">
                <a:solidFill>
                  <a:srgbClr val="FFFF00"/>
                </a:solidFill>
              </a:rPr>
              <a:t>A VGB generál egy „</a:t>
            </a:r>
            <a:r>
              <a:rPr lang="hu-HU" dirty="0" err="1" smtClean="0">
                <a:solidFill>
                  <a:srgbClr val="FFFF00"/>
                </a:solidFill>
              </a:rPr>
              <a:t>gesture</a:t>
            </a:r>
            <a:r>
              <a:rPr lang="hu-HU" dirty="0" smtClean="0">
                <a:solidFill>
                  <a:srgbClr val="FFFF00"/>
                </a:solidFill>
              </a:rPr>
              <a:t>” adatbázist aminek segítségével valós időben érzékelhetjük a betanított mozdulatokat.</a:t>
            </a:r>
            <a:endParaRPr lang="hu-HU" dirty="0">
              <a:solidFill>
                <a:srgbClr val="FFFF00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 smtClean="0">
                <a:solidFill>
                  <a:srgbClr val="FFFF00"/>
                </a:solidFill>
                <a:latin typeface="Algerian" panose="04020705040A02060702" pitchFamily="82" charset="0"/>
              </a:rPr>
              <a:t>VGB használata</a:t>
            </a:r>
            <a:endParaRPr lang="hu-HU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rgbClr val="FFFF00"/>
                </a:solidFill>
              </a:rPr>
              <a:t>Mozdulatok  felvétele a </a:t>
            </a:r>
            <a:r>
              <a:rPr lang="hu-HU" dirty="0">
                <a:solidFill>
                  <a:srgbClr val="FFFF00"/>
                </a:solidFill>
              </a:rPr>
              <a:t>K</a:t>
            </a:r>
            <a:r>
              <a:rPr lang="hu-HU" dirty="0" smtClean="0">
                <a:solidFill>
                  <a:srgbClr val="FFFF00"/>
                </a:solidFill>
              </a:rPr>
              <a:t>inect SDK segítségével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rgbClr val="FFFF00"/>
                </a:solidFill>
              </a:rPr>
              <a:t>VGB-</a:t>
            </a:r>
            <a:r>
              <a:rPr lang="hu-HU" dirty="0" err="1" smtClean="0">
                <a:solidFill>
                  <a:srgbClr val="FFFF00"/>
                </a:solidFill>
              </a:rPr>
              <a:t>ben</a:t>
            </a:r>
            <a:r>
              <a:rPr lang="hu-HU" dirty="0" smtClean="0">
                <a:solidFill>
                  <a:srgbClr val="FFFF00"/>
                </a:solidFill>
              </a:rPr>
              <a:t> létrehozunk egy </a:t>
            </a:r>
            <a:r>
              <a:rPr lang="hu-HU" dirty="0">
                <a:solidFill>
                  <a:srgbClr val="FFFF00"/>
                </a:solidFill>
              </a:rPr>
              <a:t>új </a:t>
            </a:r>
            <a:r>
              <a:rPr lang="hu-HU" dirty="0" smtClean="0">
                <a:solidFill>
                  <a:srgbClr val="FFFF00"/>
                </a:solidFill>
              </a:rPr>
              <a:t>„</a:t>
            </a:r>
            <a:r>
              <a:rPr lang="hu-HU" dirty="0" err="1" smtClean="0">
                <a:solidFill>
                  <a:srgbClr val="FFFF00"/>
                </a:solidFill>
              </a:rPr>
              <a:t>Solution</a:t>
            </a:r>
            <a:r>
              <a:rPr lang="hu-HU" dirty="0" smtClean="0">
                <a:solidFill>
                  <a:srgbClr val="FFFF00"/>
                </a:solidFill>
              </a:rPr>
              <a:t>”-t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rgbClr val="FFFF00"/>
                </a:solidFill>
              </a:rPr>
              <a:t>Hozzáadjuk </a:t>
            </a:r>
            <a:r>
              <a:rPr lang="hu-HU" dirty="0">
                <a:solidFill>
                  <a:srgbClr val="FFFF00"/>
                </a:solidFill>
              </a:rPr>
              <a:t>a „</a:t>
            </a:r>
            <a:r>
              <a:rPr lang="hu-HU" dirty="0" err="1" smtClean="0">
                <a:solidFill>
                  <a:srgbClr val="FFFF00"/>
                </a:solidFill>
              </a:rPr>
              <a:t>solution</a:t>
            </a:r>
            <a:r>
              <a:rPr lang="hu-HU" dirty="0" smtClean="0">
                <a:solidFill>
                  <a:srgbClr val="FFFF00"/>
                </a:solidFill>
              </a:rPr>
              <a:t>”-</a:t>
            </a:r>
            <a:r>
              <a:rPr lang="hu-HU" dirty="0" err="1" smtClean="0">
                <a:solidFill>
                  <a:srgbClr val="FFFF00"/>
                </a:solidFill>
              </a:rPr>
              <a:t>hez</a:t>
            </a:r>
            <a:r>
              <a:rPr lang="hu-HU" dirty="0" smtClean="0">
                <a:solidFill>
                  <a:srgbClr val="FFFF00"/>
                </a:solidFill>
              </a:rPr>
              <a:t>  a  „projectet” vagyis a „</a:t>
            </a:r>
            <a:r>
              <a:rPr lang="hu-HU" dirty="0" err="1" smtClean="0">
                <a:solidFill>
                  <a:srgbClr val="FFFF00"/>
                </a:solidFill>
              </a:rPr>
              <a:t>gesture</a:t>
            </a:r>
            <a:r>
              <a:rPr lang="hu-HU" dirty="0" smtClean="0">
                <a:solidFill>
                  <a:srgbClr val="FFFF00"/>
                </a:solidFill>
              </a:rPr>
              <a:t>”-t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rgbClr val="FFFF00"/>
                </a:solidFill>
              </a:rPr>
              <a:t>Felvételek hozzáadása a project-</a:t>
            </a:r>
            <a:r>
              <a:rPr lang="hu-HU" dirty="0" err="1" smtClean="0">
                <a:solidFill>
                  <a:srgbClr val="FFFF00"/>
                </a:solidFill>
              </a:rPr>
              <a:t>hez</a:t>
            </a:r>
            <a:endParaRPr lang="hu-HU" dirty="0" smtClean="0">
              <a:solidFill>
                <a:srgbClr val="FFFF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rgbClr val="FFFF00"/>
                </a:solidFill>
              </a:rPr>
              <a:t>Mozdulatok bejelölése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rgbClr val="FFFF00"/>
                </a:solidFill>
              </a:rPr>
              <a:t>Tanítás</a:t>
            </a:r>
            <a:endParaRPr lang="hu-HU" dirty="0">
              <a:solidFill>
                <a:srgbClr val="FFFF00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rgbClr val="FFFF00"/>
                </a:solidFill>
                <a:latin typeface="Algerian" panose="04020705040A02060702" pitchFamily="82" charset="0"/>
              </a:rPr>
              <a:t>Felvétel</a:t>
            </a:r>
            <a:endParaRPr lang="hu-HU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hu-HU" dirty="0" smtClean="0"/>
          </a:p>
          <a:p>
            <a:pPr>
              <a:buNone/>
            </a:pPr>
            <a:endParaRPr lang="hu-HU" dirty="0" smtClean="0"/>
          </a:p>
          <a:p>
            <a:pPr>
              <a:buNone/>
            </a:pPr>
            <a:endParaRPr lang="hu-HU" dirty="0" smtClean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51" y="1600200"/>
            <a:ext cx="7731698" cy="434908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31311"/>
          </a:xfrm>
        </p:spPr>
        <p:txBody>
          <a:bodyPr>
            <a:normAutofit fontScale="90000"/>
          </a:bodyPr>
          <a:lstStyle/>
          <a:p>
            <a:r>
              <a:rPr lang="hu-HU" dirty="0" err="1" smtClean="0">
                <a:solidFill>
                  <a:srgbClr val="FFFF00"/>
                </a:solidFill>
                <a:latin typeface="Algerian" panose="04020705040A02060702" pitchFamily="82" charset="0"/>
              </a:rPr>
              <a:t>Gesture</a:t>
            </a:r>
            <a:r>
              <a:rPr lang="hu-HU" dirty="0" smtClean="0">
                <a:solidFill>
                  <a:srgbClr val="FFFF00"/>
                </a:solidFill>
                <a:latin typeface="Algerian" panose="04020705040A02060702" pitchFamily="82" charset="0"/>
              </a:rPr>
              <a:t> Létrehozása </a:t>
            </a:r>
            <a:r>
              <a:rPr lang="hu-HU" dirty="0" err="1" smtClean="0">
                <a:solidFill>
                  <a:srgbClr val="FFFF00"/>
                </a:solidFill>
                <a:latin typeface="Algerian" panose="04020705040A02060702" pitchFamily="82" charset="0"/>
              </a:rPr>
              <a:t>Wizzard</a:t>
            </a:r>
            <a:endParaRPr lang="hu-HU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412776"/>
            <a:ext cx="6407476" cy="5131529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604" y="1812650"/>
            <a:ext cx="5858482" cy="4724993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993" y="2204864"/>
            <a:ext cx="5263922" cy="4217959"/>
          </a:xfrm>
          <a:prstGeom prst="rect">
            <a:avLst/>
          </a:prstGeom>
        </p:spPr>
      </p:pic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702" y="2708920"/>
            <a:ext cx="4392102" cy="3533711"/>
          </a:xfrm>
        </p:spPr>
      </p:pic>
    </p:spTree>
    <p:extLst>
      <p:ext uri="{BB962C8B-B14F-4D97-AF65-F5344CB8AC3E}">
        <p14:creationId xmlns:p14="http://schemas.microsoft.com/office/powerpoint/2010/main" val="24627164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 err="1" smtClean="0">
                <a:solidFill>
                  <a:srgbClr val="FFFF00"/>
                </a:solidFill>
                <a:latin typeface="Algerian" panose="04020705040A02060702" pitchFamily="82" charset="0"/>
              </a:rPr>
              <a:t>Gesture</a:t>
            </a:r>
            <a:r>
              <a:rPr lang="hu-HU" dirty="0" smtClean="0">
                <a:solidFill>
                  <a:srgbClr val="FFFF00"/>
                </a:solidFill>
                <a:latin typeface="Algerian" panose="04020705040A02060702" pitchFamily="82" charset="0"/>
              </a:rPr>
              <a:t> Létrehozása</a:t>
            </a:r>
            <a:endParaRPr lang="hu-HU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285" y="1556792"/>
            <a:ext cx="4277430" cy="4612780"/>
          </a:xfr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000" dirty="0" err="1">
                <a:solidFill>
                  <a:srgbClr val="FFFF00"/>
                </a:solidFill>
                <a:latin typeface="Algerian" panose="04020705040A02060702" pitchFamily="82" charset="0"/>
              </a:rPr>
              <a:t>Gesture</a:t>
            </a:r>
            <a:r>
              <a:rPr lang="hu-HU" sz="4000" dirty="0">
                <a:solidFill>
                  <a:srgbClr val="FFFF00"/>
                </a:solidFill>
                <a:latin typeface="Algerian" panose="04020705040A02060702" pitchFamily="82" charset="0"/>
              </a:rPr>
              <a:t> típusok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51520" y="1628800"/>
            <a:ext cx="8229600" cy="3124944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hu-HU" dirty="0" err="1" smtClean="0">
                <a:solidFill>
                  <a:srgbClr val="FFFF00"/>
                </a:solidFill>
              </a:rPr>
              <a:t>Dizskrét</a:t>
            </a:r>
            <a:r>
              <a:rPr lang="hu-HU" dirty="0" smtClean="0">
                <a:solidFill>
                  <a:srgbClr val="FFFF00"/>
                </a:solidFill>
              </a:rPr>
              <a:t> </a:t>
            </a:r>
          </a:p>
          <a:p>
            <a:pPr marL="914400" lvl="1" indent="-514350">
              <a:buFont typeface="+mj-lt"/>
              <a:buAutoNum type="arabicPeriod"/>
            </a:pPr>
            <a:r>
              <a:rPr lang="hu-HU" dirty="0" err="1" smtClean="0">
                <a:solidFill>
                  <a:srgbClr val="FFFF00"/>
                </a:solidFill>
              </a:rPr>
              <a:t>Adaboost</a:t>
            </a:r>
            <a:r>
              <a:rPr lang="hu-HU" dirty="0" smtClean="0">
                <a:solidFill>
                  <a:srgbClr val="FFFF00"/>
                </a:solidFill>
              </a:rPr>
              <a:t> algoritmus</a:t>
            </a:r>
          </a:p>
          <a:p>
            <a:pPr marL="914400" lvl="1" indent="-514350">
              <a:buFont typeface="+mj-lt"/>
              <a:buAutoNum type="arabicPeriod"/>
            </a:pPr>
            <a:r>
              <a:rPr lang="hu-HU" dirty="0" smtClean="0">
                <a:solidFill>
                  <a:srgbClr val="FFFF00"/>
                </a:solidFill>
              </a:rPr>
              <a:t>Boolean (a mozdulat vagy épp megtörténik vagy nem)</a:t>
            </a:r>
          </a:p>
          <a:p>
            <a:pPr marL="914400" lvl="1" indent="-514350">
              <a:buFont typeface="+mj-lt"/>
              <a:buAutoNum type="arabicPeriod"/>
            </a:pPr>
            <a:r>
              <a:rPr lang="hu-HU" dirty="0" smtClean="0">
                <a:solidFill>
                  <a:srgbClr val="FFFF00"/>
                </a:solidFill>
              </a:rPr>
              <a:t>A komplex mozdulatokot több diszkrét mozdulatból érdemes felépíteni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rgbClr val="FFFF00"/>
                </a:solidFill>
              </a:rPr>
              <a:t>Folytonos</a:t>
            </a:r>
          </a:p>
          <a:p>
            <a:pPr marL="914400" lvl="1" indent="-514350">
              <a:buFont typeface="+mj-lt"/>
              <a:buAutoNum type="arabicPeriod"/>
            </a:pPr>
            <a:r>
              <a:rPr lang="hu-HU" dirty="0" smtClean="0">
                <a:solidFill>
                  <a:srgbClr val="FFFF00"/>
                </a:solidFill>
              </a:rPr>
              <a:t>RFR algoritmus</a:t>
            </a:r>
          </a:p>
          <a:p>
            <a:pPr marL="914400" lvl="1" indent="-514350">
              <a:buFont typeface="+mj-lt"/>
              <a:buAutoNum type="arabicPeriod"/>
            </a:pPr>
            <a:r>
              <a:rPr lang="hu-HU" dirty="0" err="1" smtClean="0">
                <a:solidFill>
                  <a:srgbClr val="FFFF00"/>
                </a:solidFill>
              </a:rPr>
              <a:t>Float</a:t>
            </a:r>
            <a:r>
              <a:rPr lang="hu-HU" dirty="0" smtClean="0">
                <a:solidFill>
                  <a:srgbClr val="FFFF00"/>
                </a:solidFill>
              </a:rPr>
              <a:t> (mindig kapunk értékeket)</a:t>
            </a:r>
          </a:p>
          <a:p>
            <a:pPr marL="914400" lvl="1" indent="-514350">
              <a:buFont typeface="+mj-lt"/>
              <a:buAutoNum type="arabicPeriod"/>
            </a:pPr>
            <a:r>
              <a:rPr lang="hu-HU" dirty="0" smtClean="0">
                <a:solidFill>
                  <a:srgbClr val="FFFF00"/>
                </a:solidFill>
              </a:rPr>
              <a:t>Követhetjük vele a mozdulatok haladását amikor egy felhasználó végrehajtja azt.</a:t>
            </a:r>
          </a:p>
        </p:txBody>
      </p:sp>
    </p:spTree>
    <p:extLst>
      <p:ext uri="{BB962C8B-B14F-4D97-AF65-F5344CB8AC3E}">
        <p14:creationId xmlns:p14="http://schemas.microsoft.com/office/powerpoint/2010/main" val="443036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artalom helye 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25" y="1417638"/>
            <a:ext cx="8619550" cy="5048832"/>
          </a:xfrm>
        </p:spPr>
      </p:pic>
      <p:sp>
        <p:nvSpPr>
          <p:cNvPr id="4" name="Cím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hu-HU" dirty="0" smtClean="0">
                <a:solidFill>
                  <a:srgbClr val="FFFF00"/>
                </a:solidFill>
                <a:latin typeface="Algerian" panose="04020705040A02060702" pitchFamily="82" charset="0"/>
              </a:rPr>
              <a:t>Mozdulatok Jelölése</a:t>
            </a:r>
            <a:endParaRPr lang="hu-HU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413</TotalTime>
  <Words>277</Words>
  <Application>Microsoft Office PowerPoint</Application>
  <PresentationFormat>Diavetítés a képernyőre (4:3 oldalarány)</PresentationFormat>
  <Paragraphs>61</Paragraphs>
  <Slides>16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1" baseType="lpstr">
      <vt:lpstr>Algerian</vt:lpstr>
      <vt:lpstr>Arial</vt:lpstr>
      <vt:lpstr>Calibri</vt:lpstr>
      <vt:lpstr>Times New Roman</vt:lpstr>
      <vt:lpstr>Office-téma</vt:lpstr>
      <vt:lpstr>ubori Bence Barnabás ndrika Bálint ulyás Márk </vt:lpstr>
      <vt:lpstr>EmlékeztetŐ</vt:lpstr>
      <vt:lpstr>Visual Gesture Builder (VGB)</vt:lpstr>
      <vt:lpstr>VGB használata</vt:lpstr>
      <vt:lpstr>Felvétel</vt:lpstr>
      <vt:lpstr>Gesture Létrehozása Wizzard</vt:lpstr>
      <vt:lpstr>Gesture Létrehozása</vt:lpstr>
      <vt:lpstr>Gesture típusok</vt:lpstr>
      <vt:lpstr>Mozdulatok Jelölése</vt:lpstr>
      <vt:lpstr>Tanítás</vt:lpstr>
      <vt:lpstr>Mire kell figyelni tanításnál</vt:lpstr>
      <vt:lpstr>Live Preview</vt:lpstr>
      <vt:lpstr>PowerPoint-bemutató</vt:lpstr>
      <vt:lpstr>PowerPoint-bemutató</vt:lpstr>
      <vt:lpstr>PowerPoint-bemutató</vt:lpstr>
      <vt:lpstr>Köszönjük a figyelmet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BAGgins</dc:title>
  <dc:creator>Windows-felhasználó</dc:creator>
  <cp:lastModifiedBy>Andrika Balint</cp:lastModifiedBy>
  <cp:revision>31</cp:revision>
  <dcterms:created xsi:type="dcterms:W3CDTF">2017-10-01T18:16:34Z</dcterms:created>
  <dcterms:modified xsi:type="dcterms:W3CDTF">2017-11-05T20:19:01Z</dcterms:modified>
</cp:coreProperties>
</file>

<file path=docProps/thumbnail.jpeg>
</file>